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211300" cy="20104100"/>
  <p:notesSz cx="14211300" cy="201041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60" y="-5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413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323" y="6232271"/>
            <a:ext cx="12085002" cy="4221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2647" y="11258296"/>
            <a:ext cx="9952354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1" i="0">
                <a:solidFill>
                  <a:srgbClr val="231F20"/>
                </a:solidFill>
                <a:latin typeface="Adobe 繁黑體 Std B"/>
                <a:cs typeface="Adobe 繁黑體 Std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1" i="0">
                <a:solidFill>
                  <a:srgbClr val="231F20"/>
                </a:solidFill>
                <a:latin typeface="Adobe 繁黑體 Std B"/>
                <a:cs typeface="Adobe 繁黑體 Std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0882" y="4623943"/>
            <a:ext cx="6184677" cy="13268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2089" y="4623943"/>
            <a:ext cx="6184677" cy="13268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1" i="0">
                <a:solidFill>
                  <a:srgbClr val="231F20"/>
                </a:solidFill>
                <a:latin typeface="Adobe 繁黑體 Std B"/>
                <a:cs typeface="Adobe 繁黑體 Std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756091"/>
            <a:ext cx="14215110" cy="16892905"/>
          </a:xfrm>
          <a:custGeom>
            <a:avLst/>
            <a:gdLst/>
            <a:ahLst/>
            <a:cxnLst/>
            <a:rect l="l" t="t" r="r" b="b"/>
            <a:pathLst>
              <a:path w="14215110" h="16892905">
                <a:moveTo>
                  <a:pt x="0" y="16892659"/>
                </a:moveTo>
                <a:lnTo>
                  <a:pt x="14215001" y="16892659"/>
                </a:lnTo>
                <a:lnTo>
                  <a:pt x="14215001" y="0"/>
                </a:lnTo>
                <a:lnTo>
                  <a:pt x="0" y="0"/>
                </a:lnTo>
                <a:lnTo>
                  <a:pt x="0" y="16892659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8648750"/>
            <a:ext cx="14215110" cy="1455420"/>
          </a:xfrm>
          <a:custGeom>
            <a:avLst/>
            <a:gdLst/>
            <a:ahLst/>
            <a:cxnLst/>
            <a:rect l="l" t="t" r="r" b="b"/>
            <a:pathLst>
              <a:path w="14215110" h="1455419">
                <a:moveTo>
                  <a:pt x="0" y="1455349"/>
                </a:moveTo>
                <a:lnTo>
                  <a:pt x="14215001" y="1455349"/>
                </a:lnTo>
                <a:lnTo>
                  <a:pt x="14215001" y="0"/>
                </a:lnTo>
                <a:lnTo>
                  <a:pt x="0" y="0"/>
                </a:lnTo>
                <a:lnTo>
                  <a:pt x="0" y="1455349"/>
                </a:lnTo>
                <a:close/>
              </a:path>
            </a:pathLst>
          </a:custGeom>
          <a:solidFill>
            <a:srgbClr val="B0B6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879524" y="585650"/>
            <a:ext cx="3617277" cy="8461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126649" y="585650"/>
            <a:ext cx="3776605" cy="8461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51000" y="2625758"/>
            <a:ext cx="10715649" cy="7169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50" b="1" i="0">
                <a:solidFill>
                  <a:srgbClr val="231F20"/>
                </a:solidFill>
                <a:latin typeface="Adobe 繁黑體 Std B"/>
                <a:cs typeface="Adobe 繁黑體 Std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0882" y="4623943"/>
            <a:ext cx="12795884" cy="13268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4001" y="18696813"/>
            <a:ext cx="454964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0882" y="18696813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36708" y="18696813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850" y="3031698"/>
            <a:ext cx="10715649" cy="7169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60" dirty="0"/>
              <a:t>作品名稱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3850" y="4639697"/>
            <a:ext cx="12954000" cy="1564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81480" marR="5080" indent="-1669414">
              <a:lnSpc>
                <a:spcPct val="130500"/>
              </a:lnSpc>
              <a:tabLst>
                <a:tab pos="1708150" algn="l"/>
              </a:tabLst>
            </a:pPr>
            <a:r>
              <a:rPr sz="2800" b="1" dirty="0" err="1">
                <a:solidFill>
                  <a:srgbClr val="ED1C24"/>
                </a:solidFill>
                <a:latin typeface="Adobe 繁黑體 Std B"/>
                <a:cs typeface="Adobe 繁黑體 Std B"/>
              </a:rPr>
              <a:t>設計理念</a:t>
            </a:r>
            <a:r>
              <a:rPr sz="2800" b="1" spc="-125" dirty="0">
                <a:solidFill>
                  <a:srgbClr val="ED1C24"/>
                </a:solidFill>
                <a:latin typeface="Adobe 繁黑體 Std B"/>
                <a:cs typeface="Adobe 繁黑體 Std B"/>
              </a:rPr>
              <a:t> </a:t>
            </a:r>
            <a:r>
              <a:rPr sz="2250" b="1" dirty="0">
                <a:solidFill>
                  <a:srgbClr val="231F20"/>
                </a:solidFill>
                <a:latin typeface="Adobe 繁黑體 Std B"/>
                <a:cs typeface="Adobe 繁黑體 Std B"/>
              </a:rPr>
              <a:t>:</a:t>
            </a:r>
            <a:endParaRPr lang="en-US" sz="2250" b="1" dirty="0">
              <a:solidFill>
                <a:srgbClr val="231F20"/>
              </a:solidFill>
              <a:latin typeface="Adobe 繁黑體 Std B"/>
              <a:cs typeface="Adobe 繁黑體 Std B"/>
            </a:endParaRPr>
          </a:p>
          <a:p>
            <a:pPr marL="1681480" marR="5080" indent="-1669414">
              <a:lnSpc>
                <a:spcPct val="130500"/>
              </a:lnSpc>
              <a:tabLst>
                <a:tab pos="1708150" algn="l"/>
              </a:tabLst>
            </a:pPr>
            <a:r>
              <a:rPr sz="2250" b="1" dirty="0">
                <a:solidFill>
                  <a:srgbClr val="231F20"/>
                </a:solidFill>
                <a:latin typeface="Adobe 繁黑體 Std B"/>
                <a:cs typeface="Adobe 繁黑體 Std B"/>
              </a:rPr>
              <a:t>		</a:t>
            </a:r>
            <a:endParaRPr sz="2250" dirty="0">
              <a:latin typeface="Adobe 繁黑體 Std B"/>
              <a:cs typeface="Adobe 繁黑體 Std B"/>
            </a:endParaRPr>
          </a:p>
          <a:p>
            <a:pPr marL="1681480" marR="5080" indent="-1669414">
              <a:lnSpc>
                <a:spcPct val="130500"/>
              </a:lnSpc>
              <a:spcBef>
                <a:spcPts val="235"/>
              </a:spcBef>
              <a:tabLst>
                <a:tab pos="1708150" algn="l"/>
              </a:tabLst>
            </a:pPr>
            <a:r>
              <a:rPr sz="2800" b="1" dirty="0">
                <a:solidFill>
                  <a:srgbClr val="ED1C24"/>
                </a:solidFill>
                <a:latin typeface="Adobe 繁黑體 Std B"/>
                <a:cs typeface="Adobe 繁黑體 Std B"/>
              </a:rPr>
              <a:t>設計特色</a:t>
            </a:r>
            <a:r>
              <a:rPr sz="2800" b="1" spc="-125" dirty="0">
                <a:solidFill>
                  <a:srgbClr val="ED1C24"/>
                </a:solidFill>
                <a:latin typeface="Adobe 繁黑體 Std B"/>
                <a:cs typeface="Adobe 繁黑體 Std B"/>
              </a:rPr>
              <a:t> </a:t>
            </a:r>
            <a:r>
              <a:rPr sz="2250" b="1" dirty="0">
                <a:solidFill>
                  <a:srgbClr val="231F20"/>
                </a:solidFill>
                <a:latin typeface="Adobe 繁黑體 Std B"/>
                <a:cs typeface="Adobe 繁黑體 Std B"/>
              </a:rPr>
              <a:t>:		</a:t>
            </a:r>
            <a:endParaRPr sz="2250" dirty="0">
              <a:latin typeface="Adobe 繁黑體 Std B"/>
              <a:cs typeface="Adobe 繁黑體 Std B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080250"/>
            <a:ext cx="14215110" cy="11553862"/>
          </a:xfrm>
          <a:custGeom>
            <a:avLst/>
            <a:gdLst/>
            <a:ahLst/>
            <a:cxnLst/>
            <a:rect l="l" t="t" r="r" b="b"/>
            <a:pathLst>
              <a:path w="14215110" h="13199744">
                <a:moveTo>
                  <a:pt x="14215001" y="13199564"/>
                </a:moveTo>
                <a:lnTo>
                  <a:pt x="0" y="13199564"/>
                </a:lnTo>
                <a:lnTo>
                  <a:pt x="0" y="0"/>
                </a:lnTo>
                <a:lnTo>
                  <a:pt x="14215001" y="0"/>
                </a:lnTo>
                <a:lnTo>
                  <a:pt x="14215001" y="13199564"/>
                </a:lnTo>
                <a:close/>
              </a:path>
            </a:pathLst>
          </a:custGeom>
          <a:ln w="2387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7425" y="10418449"/>
            <a:ext cx="4801870" cy="437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sz="9400" b="1" dirty="0">
                <a:solidFill>
                  <a:srgbClr val="77787B"/>
                </a:solidFill>
                <a:latin typeface="Adobe 繁黑體 Std B"/>
                <a:cs typeface="Adobe 繁黑體 Std B"/>
              </a:rPr>
              <a:t>作品圖 在此框內 (框拿掉)</a:t>
            </a:r>
            <a:endParaRPr sz="9400" dirty="0">
              <a:latin typeface="Adobe 繁黑體 Std B"/>
              <a:cs typeface="Adobe 繁黑體 Std B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609850" y="1845349"/>
            <a:ext cx="102707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2022</a:t>
            </a:r>
            <a:r>
              <a:rPr lang="zh-TW" altLang="en-US" sz="4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宏國德霖盃產品設計競賽暨觀摩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566066" y="18932265"/>
            <a:ext cx="469872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學校：新北市立新北高工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科系：鑄造科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6010105" y="18932265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設計團隊：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9921244" y="18932264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指導老師：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43</Words>
  <Application>Microsoft Office PowerPoint</Application>
  <PresentationFormat>自訂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Adobe 繁黑體 Std B</vt:lpstr>
      <vt:lpstr>微軟正黑體</vt:lpstr>
      <vt:lpstr>Calibri</vt:lpstr>
      <vt:lpstr>Office Theme</vt:lpstr>
      <vt:lpstr>作品名稱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德霖創設-A2海報內容說明-CS6</dc:title>
  <dc:creator>user</dc:creator>
  <cp:lastModifiedBy>Ming Hua</cp:lastModifiedBy>
  <cp:revision>4</cp:revision>
  <dcterms:created xsi:type="dcterms:W3CDTF">2020-11-25T10:09:58Z</dcterms:created>
  <dcterms:modified xsi:type="dcterms:W3CDTF">2022-09-21T00:58:00Z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2020-11-25T00:00:00Z</vt:filetime>
  </property>
  <property fmtid="{D5CDD505-2E9C-101B-9397-08002B2CF9AE}" pid="3" name="LastSaved">
    <vt:filetime>2020-11-25T00:00:00Z</vt:filetime>
  </property>
</Properties>
</file>